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b="1" kern="1200">
        <a:solidFill>
          <a:srgbClr val="244894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rgbClr val="244894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rgbClr val="244894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rgbClr val="244894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rgbClr val="244894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rgbClr val="244894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rgbClr val="244894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rgbClr val="244894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rgbClr val="244894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894"/>
    <a:srgbClr val="EDBA36"/>
    <a:srgbClr val="D3242E"/>
    <a:srgbClr val="33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61" autoAdjust="0"/>
    <p:restoredTop sz="88876" autoAdjust="0"/>
  </p:normalViewPr>
  <p:slideViewPr>
    <p:cSldViewPr>
      <p:cViewPr varScale="1">
        <p:scale>
          <a:sx n="101" d="100"/>
          <a:sy n="101" d="100"/>
        </p:scale>
        <p:origin x="18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400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969226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244894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12421" y="0"/>
            <a:ext cx="168368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244894"/>
                </a:solidFill>
                <a:latin typeface="Arial" charset="0"/>
              </a:defRPr>
            </a:lvl1pPr>
          </a:lstStyle>
          <a:p>
            <a:pPr>
              <a:defRPr/>
            </a:pPr>
            <a:fld id="{350DC213-E4A8-4D2E-96F4-BF6CE5ED618C}" type="datetime1">
              <a:rPr lang="de-DE"/>
              <a:pPr>
                <a:defRPr/>
              </a:pPr>
              <a:t>28.07.2023</a:t>
            </a:fld>
            <a:endParaRPr lang="de-DE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26422" y="9428584"/>
            <a:ext cx="146968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244894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de-DE" dirty="0"/>
              <a:t>Seite </a:t>
            </a:r>
            <a:fld id="{061838A9-A442-460F-88BA-0267F81B11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9364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5183227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244894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037" y="0"/>
            <a:ext cx="15436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244894"/>
                </a:solidFill>
                <a:latin typeface="Arial" charset="0"/>
              </a:defRPr>
            </a:lvl1pPr>
          </a:lstStyle>
          <a:p>
            <a:pPr>
              <a:defRPr/>
            </a:pPr>
            <a:fld id="{15120BDF-6609-4518-A600-B713BE04CB56}" type="datetime1">
              <a:rPr lang="de-DE"/>
              <a:pPr>
                <a:defRPr/>
              </a:pPr>
              <a:t>28.07.2023</a:t>
            </a:fld>
            <a:endParaRPr lang="de-DE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4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3228" y="9430307"/>
            <a:ext cx="161444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244894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de-DE" dirty="0"/>
              <a:t>Seite </a:t>
            </a:r>
            <a:fld id="{656F2880-949D-43A4-AAA2-87B41B38D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76991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93688" y="2679700"/>
            <a:ext cx="8853487" cy="4203700"/>
          </a:xfrm>
          <a:prstGeom prst="rect">
            <a:avLst/>
          </a:prstGeom>
          <a:solidFill>
            <a:srgbClr val="24489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de-DE" sz="4800" b="0" dirty="0">
              <a:latin typeface="Times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1813" y="3122613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467544" y="1196752"/>
            <a:ext cx="7208838" cy="10080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600" y="151200"/>
            <a:ext cx="2083371" cy="84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978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079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62700" y="785794"/>
            <a:ext cx="1781200" cy="52593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1813" y="836613"/>
            <a:ext cx="5678487" cy="525938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641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rgbClr val="244894"/>
                </a:solidFill>
              </a:defRPr>
            </a:lvl1pPr>
            <a:lvl2pPr>
              <a:defRPr baseline="0">
                <a:solidFill>
                  <a:srgbClr val="244894"/>
                </a:solidFill>
              </a:defRPr>
            </a:lvl2pPr>
            <a:lvl3pPr>
              <a:defRPr baseline="0">
                <a:solidFill>
                  <a:srgbClr val="244894"/>
                </a:solidFill>
              </a:defRPr>
            </a:lvl3pPr>
            <a:lvl4pPr>
              <a:defRPr baseline="0">
                <a:solidFill>
                  <a:srgbClr val="244894"/>
                </a:solidFill>
              </a:defRPr>
            </a:lvl4pPr>
            <a:lvl5pPr>
              <a:defRPr baseline="0">
                <a:solidFill>
                  <a:srgbClr val="244894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8756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600" b="1" cap="all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rgbClr val="244894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47566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1813" y="1982788"/>
            <a:ext cx="3810000" cy="41132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94213" y="1982788"/>
            <a:ext cx="3811587" cy="41132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916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7543824" cy="703282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9747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24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01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3008313" cy="64930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14744" y="273050"/>
            <a:ext cx="4429156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0786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785793"/>
            <a:ext cx="5486400" cy="39417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9116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553200" y="6357938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defRPr/>
            </a:pPr>
            <a:fld id="{33C694DF-8CCA-4A17-AC48-67EE50E6BA9B}" type="slidenum">
              <a:rPr lang="it-IT" sz="1000" b="0">
                <a:solidFill>
                  <a:srgbClr val="3333CC"/>
                </a:solidFill>
              </a:rPr>
              <a:pPr algn="r" eaLnBrk="0" hangingPunct="0">
                <a:defRPr/>
              </a:pPr>
              <a:t>‹Nr.›</a:t>
            </a:fld>
            <a:endParaRPr lang="it-IT" sz="1000" b="0" dirty="0">
              <a:solidFill>
                <a:srgbClr val="3333CC"/>
              </a:solidFill>
            </a:endParaRP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87362" y="1141946"/>
            <a:ext cx="7208838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2575609"/>
            <a:ext cx="7773987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571500" y="6357938"/>
            <a:ext cx="22145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fld id="{9D012D11-5A41-40FB-ADCE-9096314993AF}" type="datetime2">
              <a:rPr lang="de-DE" sz="1000" b="0">
                <a:solidFill>
                  <a:srgbClr val="003399"/>
                </a:solidFill>
              </a:rPr>
              <a:pPr>
                <a:defRPr/>
              </a:pPr>
              <a:t>Freitag, 28. Juli 2023</a:t>
            </a:fld>
            <a:endParaRPr lang="de-DE" sz="1000" b="0" dirty="0">
              <a:solidFill>
                <a:srgbClr val="003399"/>
              </a:solidFill>
            </a:endParaRPr>
          </a:p>
          <a:p>
            <a:pPr>
              <a:defRPr/>
            </a:pPr>
            <a:endParaRPr lang="de-DE" sz="1000" b="0" dirty="0">
              <a:solidFill>
                <a:srgbClr val="003399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754187" y="150966"/>
            <a:ext cx="2085013" cy="8474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lr>
          <a:srgbClr val="244894"/>
        </a:buClr>
        <a:buFont typeface="Wingdings" pitchFamily="2" charset="2"/>
        <a:buChar char="n"/>
        <a:defRPr sz="2000">
          <a:solidFill>
            <a:srgbClr val="2448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Font typeface="Wingdings" pitchFamily="2" charset="2"/>
        <a:buChar char="n"/>
        <a:defRPr sz="1900">
          <a:solidFill>
            <a:srgbClr val="2448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2448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244894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244894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3333C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3333C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3333C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3333CC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1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02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MdIS-PowerPointvorlage">
  <a:themeElements>
    <a:clrScheme name="CD Hessen Designfarben angepasst">
      <a:dk1>
        <a:srgbClr val="244894"/>
      </a:dk1>
      <a:lt1>
        <a:srgbClr val="FFFFFF"/>
      </a:lt1>
      <a:dk2>
        <a:srgbClr val="244894"/>
      </a:dk2>
      <a:lt2>
        <a:srgbClr val="808080"/>
      </a:lt2>
      <a:accent1>
        <a:srgbClr val="EDBA36"/>
      </a:accent1>
      <a:accent2>
        <a:srgbClr val="3333CC"/>
      </a:accent2>
      <a:accent3>
        <a:srgbClr val="D3242E"/>
      </a:accent3>
      <a:accent4>
        <a:srgbClr val="002060"/>
      </a:accent4>
      <a:accent5>
        <a:srgbClr val="96AFE5"/>
      </a:accent5>
      <a:accent6>
        <a:srgbClr val="244894"/>
      </a:accent6>
      <a:hlink>
        <a:srgbClr val="244894"/>
      </a:hlink>
      <a:folHlink>
        <a:srgbClr val="2C57B6"/>
      </a:folHlink>
    </a:clrScheme>
    <a:fontScheme name="Larissa-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244894">
            <a:alpha val="25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1" i="0" u="none" strike="noStrike" cap="none" normalizeH="0" baseline="0" dirty="0" smtClean="0">
            <a:ln>
              <a:noFill/>
            </a:ln>
            <a:solidFill>
              <a:srgbClr val="24489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244894">
            <a:alpha val="25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1" i="0" u="none" strike="noStrike" cap="none" normalizeH="0" baseline="0" smtClean="0">
            <a:ln>
              <a:noFill/>
            </a:ln>
            <a:solidFill>
              <a:srgbClr val="24489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HMdIS-PowerPointvorlage</Template>
  <TotalTime>0</TotalTime>
  <Words>0</Words>
  <Application>Microsoft Office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Times</vt:lpstr>
      <vt:lpstr>Wingdings</vt:lpstr>
      <vt:lpstr>HMdIS-PowerPointvorlage</vt:lpstr>
      <vt:lpstr>PowerPoint-Präsentation</vt:lpstr>
      <vt:lpstr>PowerPoint-Präsentation</vt:lpstr>
    </vt:vector>
  </TitlesOfParts>
  <Company>Land Hessen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„KLB Operativ“</dc:title>
  <dc:creator>Maus, Mark-Alexander (HMdIS)</dc:creator>
  <cp:lastModifiedBy>Maus, Mark-Alexander (HöMS)</cp:lastModifiedBy>
  <cp:revision>14</cp:revision>
  <cp:lastPrinted>2015-03-05T10:29:58Z</cp:lastPrinted>
  <dcterms:created xsi:type="dcterms:W3CDTF">2015-03-05T07:55:47Z</dcterms:created>
  <dcterms:modified xsi:type="dcterms:W3CDTF">2023-07-28T07:25:52Z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-1370120515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Martina.Dixius@polizei.hessen.de</vt:lpwstr>
  </property>
  <property fmtid="{D5CDD505-2E9C-101B-9397-08002B2CF9AE}" pid="6" name="_AuthorEmailDisplayName">
    <vt:lpwstr>DIXIUS, MARTINA</vt:lpwstr>
  </property>
  <property fmtid="{D5CDD505-2E9C-101B-9397-08002B2CF9AE}" pid="7" name="_PreviousAdHocReviewCycleID">
    <vt:i4>-812210149</vt:i4>
  </property>
</Properties>
</file>